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4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4AF8-8C60-8043-B3D9-72F59E8A1C6C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458-2B36-684F-949A-0B9072C1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0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4AF8-8C60-8043-B3D9-72F59E8A1C6C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458-2B36-684F-949A-0B9072C1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8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4AF8-8C60-8043-B3D9-72F59E8A1C6C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458-2B36-684F-949A-0B9072C1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1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4AF8-8C60-8043-B3D9-72F59E8A1C6C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458-2B36-684F-949A-0B9072C1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5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4AF8-8C60-8043-B3D9-72F59E8A1C6C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458-2B36-684F-949A-0B9072C1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5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4AF8-8C60-8043-B3D9-72F59E8A1C6C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458-2B36-684F-949A-0B9072C1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6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4AF8-8C60-8043-B3D9-72F59E8A1C6C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458-2B36-684F-949A-0B9072C1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4AF8-8C60-8043-B3D9-72F59E8A1C6C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458-2B36-684F-949A-0B9072C1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4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4AF8-8C60-8043-B3D9-72F59E8A1C6C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458-2B36-684F-949A-0B9072C1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4AF8-8C60-8043-B3D9-72F59E8A1C6C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458-2B36-684F-949A-0B9072C1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6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4AF8-8C60-8043-B3D9-72F59E8A1C6C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C458-2B36-684F-949A-0B9072C1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6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D4AF8-8C60-8043-B3D9-72F59E8A1C6C}" type="datetimeFigureOut">
              <a:rPr lang="en-US" smtClean="0"/>
              <a:t>10/15/12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4C458-2B36-684F-949A-0B9072C10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CSCW Workshop for Authors in Latin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Workshop Co-Chairs: Gary M Olson, </a:t>
            </a:r>
            <a:r>
              <a:rPr lang="en-US" dirty="0" err="1" smtClean="0"/>
              <a:t>Cleidson</a:t>
            </a:r>
            <a:r>
              <a:rPr lang="en-US" dirty="0" smtClean="0"/>
              <a:t> de Souza</a:t>
            </a:r>
          </a:p>
          <a:p>
            <a:endParaRPr lang="en-US" dirty="0"/>
          </a:p>
          <a:p>
            <a:r>
              <a:rPr lang="en-US" dirty="0" smtClean="0"/>
              <a:t>October 15,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8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Introduce authors to the CSCW Conference</a:t>
            </a:r>
          </a:p>
          <a:p>
            <a:pPr lvl="1"/>
            <a:r>
              <a:rPr lang="en-US" dirty="0" smtClean="0"/>
              <a:t>Topics</a:t>
            </a:r>
          </a:p>
          <a:p>
            <a:pPr lvl="1"/>
            <a:r>
              <a:rPr lang="en-US" dirty="0" smtClean="0"/>
              <a:t>Submission categories</a:t>
            </a:r>
          </a:p>
          <a:p>
            <a:pPr>
              <a:buNone/>
            </a:pPr>
            <a:r>
              <a:rPr lang="en-US" dirty="0" smtClean="0"/>
              <a:t>Introduce authors to writing submissions</a:t>
            </a:r>
          </a:p>
          <a:p>
            <a:pPr lvl="1"/>
            <a:r>
              <a:rPr lang="en-US" dirty="0" smtClean="0"/>
              <a:t>Technical submissions</a:t>
            </a:r>
          </a:p>
          <a:p>
            <a:pPr lvl="1"/>
            <a:r>
              <a:rPr lang="en-US" dirty="0" smtClean="0"/>
              <a:t>Behavioral science submissions</a:t>
            </a:r>
          </a:p>
          <a:p>
            <a:pPr>
              <a:buNone/>
            </a:pPr>
            <a:r>
              <a:rPr lang="en-US" dirty="0" smtClean="0"/>
              <a:t>Answer questions from 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55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Mentors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Kori</a:t>
            </a:r>
            <a:r>
              <a:rPr lang="en-US" dirty="0" smtClean="0"/>
              <a:t> </a:t>
            </a:r>
            <a:r>
              <a:rPr lang="en-US" dirty="0" smtClean="0"/>
              <a:t>Inkpen, </a:t>
            </a:r>
            <a:r>
              <a:rPr lang="en-US" dirty="0" smtClean="0"/>
              <a:t>Microsoft Research</a:t>
            </a:r>
          </a:p>
          <a:p>
            <a:r>
              <a:rPr lang="en-US" dirty="0" smtClean="0"/>
              <a:t>David McDonald, University of Washington</a:t>
            </a:r>
          </a:p>
          <a:p>
            <a:r>
              <a:rPr lang="en-US" dirty="0" smtClean="0"/>
              <a:t>Gary M. Olson, University of California, Irvine</a:t>
            </a:r>
          </a:p>
          <a:p>
            <a:r>
              <a:rPr lang="en-US" dirty="0" smtClean="0"/>
              <a:t>David Randall, University of Siegen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Redmiles</a:t>
            </a:r>
            <a:r>
              <a:rPr lang="en-US" dirty="0" smtClean="0"/>
              <a:t>, University of California, Irvine</a:t>
            </a:r>
          </a:p>
        </p:txBody>
      </p:sp>
    </p:spTree>
    <p:extLst>
      <p:ext uri="{BB962C8B-B14F-4D97-AF65-F5344CB8AC3E}">
        <p14:creationId xmlns:p14="http://schemas.microsoft.com/office/powerpoint/2010/main" val="98157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Schedule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0533" y="1799166"/>
            <a:ext cx="6773334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8:30     Opening remarks, Prof. de Souza &amp; Olson</a:t>
            </a:r>
          </a:p>
          <a:p>
            <a:r>
              <a:rPr lang="en-US" sz="2200" dirty="0" smtClean="0"/>
              <a:t>8:45     Introduction to CSCW &amp; related conferences, </a:t>
            </a:r>
            <a:r>
              <a:rPr lang="en-US" sz="2200" dirty="0" err="1" smtClean="0"/>
              <a:t>Kori</a:t>
            </a:r>
            <a:r>
              <a:rPr lang="en-US" sz="2200" dirty="0" smtClean="0"/>
              <a:t> </a:t>
            </a:r>
            <a:r>
              <a:rPr lang="en-US" sz="2200" dirty="0" smtClean="0"/>
              <a:t>Inkpen</a:t>
            </a:r>
            <a:endParaRPr lang="en-US" sz="2200" dirty="0" smtClean="0"/>
          </a:p>
          <a:p>
            <a:r>
              <a:rPr lang="en-US" sz="2200" dirty="0"/>
              <a:t>9</a:t>
            </a:r>
            <a:r>
              <a:rPr lang="en-US" sz="2200" dirty="0" smtClean="0"/>
              <a:t>:15     Types of CSCW Submissions, David McDonald</a:t>
            </a:r>
          </a:p>
          <a:p>
            <a:r>
              <a:rPr lang="en-US" sz="2200" dirty="0"/>
              <a:t>9:45 </a:t>
            </a:r>
            <a:r>
              <a:rPr lang="en-US" sz="2200" dirty="0" smtClean="0"/>
              <a:t> </a:t>
            </a:r>
            <a:r>
              <a:rPr lang="en-US" sz="2200" dirty="0" smtClean="0"/>
              <a:t>   </a:t>
            </a:r>
            <a:r>
              <a:rPr lang="en-US" sz="2200" dirty="0" smtClean="0"/>
              <a:t>Writing Technical Submissions, David </a:t>
            </a:r>
            <a:r>
              <a:rPr lang="en-US" sz="2200" dirty="0" err="1" smtClean="0"/>
              <a:t>Redmiles</a:t>
            </a:r>
            <a:endParaRPr lang="en-US" sz="2200" dirty="0" smtClean="0"/>
          </a:p>
          <a:p>
            <a:r>
              <a:rPr lang="en-US" sz="2200" dirty="0"/>
              <a:t>10</a:t>
            </a:r>
            <a:r>
              <a:rPr lang="en-US" sz="2200" dirty="0" smtClean="0"/>
              <a:t>:</a:t>
            </a:r>
            <a:r>
              <a:rPr lang="en-US" sz="2200" smtClean="0"/>
              <a:t>30 </a:t>
            </a:r>
            <a:r>
              <a:rPr lang="en-US" sz="2200" smtClean="0"/>
              <a:t>  </a:t>
            </a:r>
            <a:r>
              <a:rPr lang="en-US" sz="2200" dirty="0" smtClean="0"/>
              <a:t>Morning </a:t>
            </a:r>
            <a:r>
              <a:rPr lang="en-US" sz="2200" dirty="0"/>
              <a:t>Tea/</a:t>
            </a:r>
            <a:r>
              <a:rPr lang="en-US" sz="2200" dirty="0" smtClean="0"/>
              <a:t>Coffee</a:t>
            </a:r>
          </a:p>
          <a:p>
            <a:r>
              <a:rPr lang="en-US" sz="2200" dirty="0" smtClean="0"/>
              <a:t>11:00   Writing Behavioral Submissions, David Randall</a:t>
            </a:r>
          </a:p>
          <a:p>
            <a:r>
              <a:rPr lang="en-US" sz="2200" dirty="0" smtClean="0"/>
              <a:t>11:30   Closing Remarks &amp; Discussion</a:t>
            </a:r>
          </a:p>
          <a:p>
            <a:r>
              <a:rPr lang="en-US" sz="2200" dirty="0" smtClean="0"/>
              <a:t>11:45   Lunch</a:t>
            </a:r>
          </a:p>
          <a:p>
            <a:r>
              <a:rPr lang="en-US" sz="2200" dirty="0"/>
              <a:t>2</a:t>
            </a:r>
            <a:r>
              <a:rPr lang="en-US" sz="2200" dirty="0" smtClean="0"/>
              <a:t>:</a:t>
            </a:r>
            <a:r>
              <a:rPr lang="en-US" sz="2200" dirty="0"/>
              <a:t>0</a:t>
            </a:r>
            <a:r>
              <a:rPr lang="en-US" sz="2200" dirty="0" smtClean="0"/>
              <a:t>0     Small group writing sessions</a:t>
            </a:r>
          </a:p>
          <a:p>
            <a:r>
              <a:rPr lang="en-US" sz="2200" dirty="0"/>
              <a:t>4</a:t>
            </a:r>
            <a:r>
              <a:rPr lang="en-US" sz="2200" dirty="0" smtClean="0"/>
              <a:t>:</a:t>
            </a:r>
            <a:r>
              <a:rPr lang="en-US" sz="2200" dirty="0"/>
              <a:t>0</a:t>
            </a:r>
            <a:r>
              <a:rPr lang="en-US" sz="2200" dirty="0" smtClean="0"/>
              <a:t>0     Afternoon Tea/Coffee</a:t>
            </a:r>
          </a:p>
          <a:p>
            <a:r>
              <a:rPr lang="en-US" sz="2200" dirty="0" smtClean="0"/>
              <a:t>4:30     Closing Discussion</a:t>
            </a:r>
          </a:p>
          <a:p>
            <a:r>
              <a:rPr lang="en-US" sz="2200" dirty="0" smtClean="0"/>
              <a:t>5:00     Adjourn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80872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ACM SIGCHI</a:t>
            </a:r>
          </a:p>
          <a:p>
            <a:r>
              <a:rPr lang="en-US" dirty="0" err="1" smtClean="0"/>
              <a:t>CNPq</a:t>
            </a:r>
            <a:endParaRPr lang="en-US" dirty="0"/>
          </a:p>
          <a:p>
            <a:r>
              <a:rPr lang="en-US" dirty="0" smtClean="0"/>
              <a:t>CAPES</a:t>
            </a:r>
            <a:endParaRPr lang="en-US" dirty="0"/>
          </a:p>
          <a:p>
            <a:r>
              <a:rPr lang="en-US" dirty="0" smtClean="0"/>
              <a:t>FAPESP</a:t>
            </a:r>
            <a:endParaRPr lang="en-US" dirty="0"/>
          </a:p>
          <a:p>
            <a:r>
              <a:rPr lang="en-US" dirty="0" smtClean="0"/>
              <a:t>USP</a:t>
            </a:r>
            <a:endParaRPr lang="en-US" dirty="0"/>
          </a:p>
          <a:p>
            <a:r>
              <a:rPr lang="en-US" dirty="0" err="1" smtClean="0"/>
              <a:t>CGI.br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err="1"/>
              <a:t>NIC.br</a:t>
            </a:r>
            <a:endParaRPr lang="en-US" dirty="0"/>
          </a:p>
          <a:p>
            <a:r>
              <a:rPr lang="en-US" dirty="0" smtClean="0"/>
              <a:t>Google</a:t>
            </a:r>
            <a:endParaRPr lang="en-US" dirty="0"/>
          </a:p>
          <a:p>
            <a:r>
              <a:rPr lang="en-US" smtClean="0"/>
              <a:t>SAP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34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192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CSCW Workshop for Authors in Latin America</vt:lpstr>
      <vt:lpstr>Workshop Purpose</vt:lpstr>
      <vt:lpstr>Workshop Mentors</vt:lpstr>
      <vt:lpstr>Workshop Schedule</vt:lpstr>
      <vt:lpstr>Sponsors</vt:lpstr>
    </vt:vector>
  </TitlesOfParts>
  <Company>UC Irvine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CSCW Workshop for Authors in Latin America</dc:title>
  <dc:creator>Gary Olson</dc:creator>
  <cp:lastModifiedBy>Gary Olson</cp:lastModifiedBy>
  <cp:revision>9</cp:revision>
  <dcterms:created xsi:type="dcterms:W3CDTF">2012-10-13T02:52:28Z</dcterms:created>
  <dcterms:modified xsi:type="dcterms:W3CDTF">2012-10-15T07:54:04Z</dcterms:modified>
</cp:coreProperties>
</file>